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7791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256EF-165E-D982-B2C2-13457FDFF1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44923B-55E2-4FCC-B2BE-1149654B5941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55541-8C06-A379-45DA-F2EB99DFF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3CCC1-9501-BCC9-D0DC-F1CAC59D3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01937-253E-4824-9058-0ACA6E5F730B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F697B0-DB45-21AC-F544-731B0C7BCB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122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C89FDAD-2FB4-DBED-F7C9-9E72D9D6D1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141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5CED712-F0A2-0008-1BC1-B8C10BAF5B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92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91A11-554F-FD14-7A2B-40DBE7BB5D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901937-253E-4824-9058-0ACA6E5F730B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419C9FF-A5CA-F454-90B4-34B100ED9A0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8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62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0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0C783F5-823D-FD70-20CB-6D9D2A86AC14}"/>
              </a:ext>
            </a:extLst>
          </p:cNvPr>
          <p:cNvSpPr txBox="1"/>
          <p:nvPr/>
        </p:nvSpPr>
        <p:spPr>
          <a:xfrm>
            <a:off x="3739978" y="1952366"/>
            <a:ext cx="78177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Insert Main Title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FEA1E2-4C99-BC7E-E483-ED7BC51038E5}"/>
              </a:ext>
            </a:extLst>
          </p:cNvPr>
          <p:cNvSpPr txBox="1"/>
          <p:nvPr/>
        </p:nvSpPr>
        <p:spPr>
          <a:xfrm>
            <a:off x="3739978" y="2977976"/>
            <a:ext cx="78177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Insert Sub-title Here</a:t>
            </a:r>
          </a:p>
        </p:txBody>
      </p:sp>
    </p:spTree>
    <p:extLst>
      <p:ext uri="{BB962C8B-B14F-4D97-AF65-F5344CB8AC3E}">
        <p14:creationId xmlns:p14="http://schemas.microsoft.com/office/powerpoint/2010/main" val="2743335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ECB7A90-6CAA-8797-8645-571114061E91}"/>
              </a:ext>
            </a:extLst>
          </p:cNvPr>
          <p:cNvSpPr txBox="1"/>
          <p:nvPr/>
        </p:nvSpPr>
        <p:spPr>
          <a:xfrm>
            <a:off x="897924" y="1631092"/>
            <a:ext cx="10239633" cy="2424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Insert title here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Text here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Text here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3869536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F6E0A4B-20F7-1AE5-E7E1-BD0C68895B01}"/>
              </a:ext>
            </a:extLst>
          </p:cNvPr>
          <p:cNvSpPr txBox="1"/>
          <p:nvPr/>
        </p:nvSpPr>
        <p:spPr>
          <a:xfrm>
            <a:off x="897924" y="675503"/>
            <a:ext cx="10725665" cy="2424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Insert title here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Text here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Text here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628574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0876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25</Words>
  <Application>Microsoft Office PowerPoint</Application>
  <PresentationFormat>Breedbeeld</PresentationFormat>
  <Paragraphs>12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Aptos</vt:lpstr>
      <vt:lpstr>Arial</vt:lpstr>
      <vt:lpstr>Office Theme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Yonas Woldetsadik</dc:creator>
  <cp:lastModifiedBy>Niels Peters | Ifmec</cp:lastModifiedBy>
  <cp:revision>4</cp:revision>
  <dcterms:created xsi:type="dcterms:W3CDTF">2024-05-14T21:36:29Z</dcterms:created>
  <dcterms:modified xsi:type="dcterms:W3CDTF">2026-02-09T13:22:26Z</dcterms:modified>
</cp:coreProperties>
</file>