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166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9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56EF-165E-D982-B2C2-13457FDF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4923B-55E2-4FCC-B2BE-1149654B594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55541-8C06-A379-45DA-F2EB99DF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3CCC1-9501-BCC9-D0DC-F1CAC59D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937-253E-4824-9058-0ACA6E5F730B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A white and grey triangle pattern&#10;&#10;Description automatically generated">
            <a:extLst>
              <a:ext uri="{FF2B5EF4-FFF2-40B4-BE49-F238E27FC236}">
                <a16:creationId xmlns:a16="http://schemas.microsoft.com/office/drawing/2014/main" id="{F0F697B0-DB45-21AC-F544-731B0C7BC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triangles&#10;&#10;Description automatically generated">
            <a:extLst>
              <a:ext uri="{FF2B5EF4-FFF2-40B4-BE49-F238E27FC236}">
                <a16:creationId xmlns:a16="http://schemas.microsoft.com/office/drawing/2014/main" id="{DC89FDAD-2FB4-DBED-F7C9-9E72D9D6D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colorful border&#10;&#10;Description automatically generated with medium confidence">
            <a:extLst>
              <a:ext uri="{FF2B5EF4-FFF2-40B4-BE49-F238E27FC236}">
                <a16:creationId xmlns:a16="http://schemas.microsoft.com/office/drawing/2014/main" id="{35CED712-F0A2-0008-1BC1-B8C10BAF5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1A11-554F-FD14-7A2B-40DBE7BB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01937-253E-4824-9058-0ACA6E5F730B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9C9FF-A5CA-F454-90B4-34B100ED9A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783F5-823D-FD70-20CB-6D9D2A86AC14}"/>
              </a:ext>
            </a:extLst>
          </p:cNvPr>
          <p:cNvSpPr txBox="1"/>
          <p:nvPr/>
        </p:nvSpPr>
        <p:spPr>
          <a:xfrm>
            <a:off x="3739978" y="1952366"/>
            <a:ext cx="781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Insert Main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A1E2-4C99-BC7E-E483-ED7BC51038E5}"/>
              </a:ext>
            </a:extLst>
          </p:cNvPr>
          <p:cNvSpPr txBox="1"/>
          <p:nvPr/>
        </p:nvSpPr>
        <p:spPr>
          <a:xfrm>
            <a:off x="3739978" y="2977976"/>
            <a:ext cx="781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74333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7A90-6CAA-8797-8645-571114061E91}"/>
              </a:ext>
            </a:extLst>
          </p:cNvPr>
          <p:cNvSpPr txBox="1"/>
          <p:nvPr/>
        </p:nvSpPr>
        <p:spPr>
          <a:xfrm>
            <a:off x="897924" y="1631092"/>
            <a:ext cx="10239633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695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E0A4B-20F7-1AE5-E7E1-BD0C68895B01}"/>
              </a:ext>
            </a:extLst>
          </p:cNvPr>
          <p:cNvSpPr txBox="1"/>
          <p:nvPr/>
        </p:nvSpPr>
        <p:spPr>
          <a:xfrm>
            <a:off x="897924" y="675503"/>
            <a:ext cx="10725665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285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7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Aptos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Yonas Woldetsadik</dc:creator>
  <cp:lastModifiedBy>Niels Peters | FMN</cp:lastModifiedBy>
  <cp:revision>3</cp:revision>
  <dcterms:created xsi:type="dcterms:W3CDTF">2024-05-14T21:36:29Z</dcterms:created>
  <dcterms:modified xsi:type="dcterms:W3CDTF">2025-04-22T15:40:52Z</dcterms:modified>
</cp:coreProperties>
</file>